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s-E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B86ACCF6-4BA4-4B08-9E7A-FADDC2F28C60}" type="datetimeFigureOut">
              <a:rPr lang="es-ES"/>
              <a:pPr/>
              <a:t>02/06/2011</a:t>
            </a:fld>
            <a:endParaRPr lang="es-E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s-E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40606BE6-8AFA-48C5-B526-E85BC4DBC396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s-E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74FA473E-0285-4C34-A715-13FE294AE0AE}" type="datetimeFigureOut">
              <a:rPr lang="es-ES"/>
              <a:pPr/>
              <a:t>02/06/2011</a:t>
            </a:fld>
            <a:endParaRPr lang="es-E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s-E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851500F5-CC24-4C3F-908B-54B408B33156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34819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4820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34821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latin typeface="Arial" charset="0"/>
              </a:endParaRPr>
            </a:p>
          </p:txBody>
        </p:sp>
      </p:grpSp>
      <p:sp>
        <p:nvSpPr>
          <p:cNvPr id="3482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34824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3128A3F5-4CF9-41A0-995B-4CFD146B3549}" type="datetimeFigureOut">
              <a:rPr lang="es-CL"/>
              <a:pPr/>
              <a:t>02-06-2011</a:t>
            </a:fld>
            <a:endParaRPr lang="es-ES"/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5D28B1B-6287-4E32-A472-5179D728328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A08B6F-9898-42F8-A452-6DE1B34E7469}" type="datetimeFigureOut">
              <a:rPr lang="es-CL"/>
              <a:pPr/>
              <a:t>02-06-2011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A0D7D7-6314-4847-A432-31C447EF66D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D289A4-023B-4E4B-8DDC-E3E293D461B9}" type="datetimeFigureOut">
              <a:rPr lang="es-CL"/>
              <a:pPr/>
              <a:t>02-06-2011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90D55-0083-4AF1-978D-062BE5D4B79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7B2816-5C94-4283-808B-C383D1E96122}" type="datetimeFigureOut">
              <a:rPr lang="es-CL"/>
              <a:pPr/>
              <a:t>02-06-2011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57B3C-9E8A-487A-A09B-4D7E834AE6B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00B31-39C3-4629-A302-974174665B1B}" type="datetimeFigureOut">
              <a:rPr lang="es-CL"/>
              <a:pPr/>
              <a:t>02-06-2011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18FC5-8EC7-4286-8BB5-FBE6D49E705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372266-EDD2-4EC1-B691-1DD5449B7902}" type="datetimeFigureOut">
              <a:rPr lang="es-CL"/>
              <a:pPr/>
              <a:t>02-06-2011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AA0BC-878C-490C-AE49-F2B76AFB83D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E3CAA2-DACA-401D-B774-79A1C49311A9}" type="datetimeFigureOut">
              <a:rPr lang="es-CL"/>
              <a:pPr/>
              <a:t>02-06-2011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2EAA3-E74A-436D-938B-1A70771517E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29F0E7-9A3C-40AC-B0AD-B4F4C2E5F1AC}" type="datetimeFigureOut">
              <a:rPr lang="es-CL"/>
              <a:pPr/>
              <a:t>02-06-2011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B2197-4A1E-4357-B03E-FB9EC558BF3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490C79-257F-4A6F-9A70-6514C9F9DB7D}" type="datetimeFigureOut">
              <a:rPr lang="es-CL"/>
              <a:pPr/>
              <a:t>02-06-2011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440B7-9964-4ECF-9BC5-9511E192220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A78013-C0B3-4F11-A16C-E67FDAB67857}" type="datetimeFigureOut">
              <a:rPr lang="es-CL"/>
              <a:pPr/>
              <a:t>02-06-2011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CB8143-F567-4E4B-9286-003872E9AAC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6B255E-03D2-4939-837A-D6421AB4246D}" type="datetimeFigureOut">
              <a:rPr lang="es-CL"/>
              <a:pPr/>
              <a:t>02-06-2011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2F5AD-E901-409F-8748-D6F7FFBAC05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33795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33796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latin typeface="Arial" charset="0"/>
              </a:endParaRPr>
            </a:p>
          </p:txBody>
        </p:sp>
        <p:sp>
          <p:nvSpPr>
            <p:cNvPr id="33797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379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380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8A649A70-5352-49AA-AE8A-35D9AC17E9A7}" type="datetimeFigureOut">
              <a:rPr lang="es-CL"/>
              <a:pPr/>
              <a:t>02-06-2011</a:t>
            </a:fld>
            <a:endParaRPr lang="es-ES"/>
          </a:p>
        </p:txBody>
      </p:sp>
      <p:sp>
        <p:nvSpPr>
          <p:cNvPr id="3380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s-ES"/>
          </a:p>
        </p:txBody>
      </p:sp>
      <p:sp>
        <p:nvSpPr>
          <p:cNvPr id="3380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E4DFFFF-D548-4346-9708-0943700EC9BF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755650" y="3644900"/>
            <a:ext cx="7772400" cy="1470025"/>
          </a:xfrm>
        </p:spPr>
        <p:txBody>
          <a:bodyPr anchor="ctr">
            <a:normAutofit fontScale="90000"/>
          </a:bodyPr>
          <a:lstStyle/>
          <a:p>
            <a:r>
              <a:rPr lang="es-CL"/>
              <a:t>ME  RECONOZCO, ME REPRESENTO Y ME VALIDO POR MEDIO DE MI…</a:t>
            </a:r>
          </a:p>
        </p:txBody>
      </p:sp>
      <p:sp>
        <p:nvSpPr>
          <p:cNvPr id="3075" name="2 Subtítulo"/>
          <p:cNvSpPr>
            <a:spLocks noGrp="1"/>
          </p:cNvSpPr>
          <p:nvPr>
            <p:ph type="subTitle" idx="4294967295"/>
          </p:nvPr>
        </p:nvSpPr>
        <p:spPr>
          <a:xfrm>
            <a:off x="4572000" y="4868863"/>
            <a:ext cx="3455988" cy="17526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s-CL" sz="8300" b="1"/>
              <a:t>CLON</a:t>
            </a:r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333375"/>
            <a:ext cx="20955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333375"/>
            <a:ext cx="2097087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9" name="2 Subtítulo"/>
          <p:cNvSpPr>
            <a:spLocks/>
          </p:cNvSpPr>
          <p:nvPr/>
        </p:nvSpPr>
        <p:spPr bwMode="auto">
          <a:xfrm>
            <a:off x="6588125" y="2492375"/>
            <a:ext cx="2016125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s-CL" sz="1200"/>
              <a:t>UNIDAD TÉCNICO PEDAGÓGICA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s-CL" sz="1200"/>
              <a:t>ESCUELA  PATRICIO   LYNCH Z. </a:t>
            </a:r>
          </a:p>
        </p:txBody>
      </p:sp>
      <p:pic>
        <p:nvPicPr>
          <p:cNvPr id="308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9563" y="549275"/>
            <a:ext cx="163195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628775"/>
            <a:ext cx="7705725" cy="461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rmAutofit/>
          </a:bodyPr>
          <a:lstStyle/>
          <a:p>
            <a:r>
              <a:rPr lang="es-CL" sz="3200"/>
              <a:t>Antecedentes de base para la Actividad</a:t>
            </a:r>
          </a:p>
        </p:txBody>
      </p:sp>
      <p:sp>
        <p:nvSpPr>
          <p:cNvPr id="4099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s-CL" b="1" dirty="0"/>
              <a:t>Instalación artística</a:t>
            </a:r>
            <a:endParaRPr lang="es-CL" dirty="0"/>
          </a:p>
          <a:p>
            <a:r>
              <a:rPr lang="es-CL" dirty="0"/>
              <a:t>Una instalación artística es un género de ARTE </a:t>
            </a:r>
            <a:r>
              <a:rPr lang="es-CL" dirty="0" smtClean="0"/>
              <a:t>CONTEMPORÁNEO</a:t>
            </a:r>
            <a:r>
              <a:rPr lang="es-CL" dirty="0"/>
              <a:t> que comenzó a tomar un fuerte impulso a partir de la década de 1970. Las instalaciones incorporan cualquier medio para crear una experiencia visceral o conceptual en un ambiente determinado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1547813" y="1196975"/>
            <a:ext cx="7150100" cy="1143000"/>
          </a:xfrm>
        </p:spPr>
        <p:txBody>
          <a:bodyPr anchor="ctr">
            <a:normAutofit fontScale="90000"/>
          </a:bodyPr>
          <a:lstStyle/>
          <a:p>
            <a:r>
              <a:rPr lang="es-CL" sz="3200" b="1"/>
              <a:t>Intervención como acción artística sobre un espacio</a:t>
            </a:r>
            <a:r>
              <a:rPr lang="es-CL" sz="3200"/>
              <a:t/>
            </a:r>
            <a:br>
              <a:rPr lang="es-CL" sz="3200"/>
            </a:br>
            <a:endParaRPr lang="es-CL" sz="3200"/>
          </a:p>
        </p:txBody>
      </p:sp>
      <p:sp>
        <p:nvSpPr>
          <p:cNvPr id="5123" name="2 Marcador de contenido"/>
          <p:cNvSpPr>
            <a:spLocks noGrp="1"/>
          </p:cNvSpPr>
          <p:nvPr>
            <p:ph idx="4294967295"/>
          </p:nvPr>
        </p:nvSpPr>
        <p:spPr>
          <a:xfrm>
            <a:off x="1370013" y="2835275"/>
            <a:ext cx="7313612" cy="3106738"/>
          </a:xfrm>
        </p:spPr>
        <p:txBody>
          <a:bodyPr/>
          <a:lstStyle/>
          <a:p>
            <a:r>
              <a:rPr lang="es-CL" dirty="0"/>
              <a:t>Como acción artística original y diferenciada, la intervención es la que modifica alguna o varias de las propiedades de un espacio, que pasa a ser un espacio artístico por el simple hecho de que un </a:t>
            </a:r>
            <a:r>
              <a:rPr lang="es-CL" dirty="0" smtClean="0"/>
              <a:t>artista</a:t>
            </a:r>
            <a:r>
              <a:rPr lang="es-CL" dirty="0"/>
              <a:t> decida desarrollar sobre él su actividad.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2195513" y="549275"/>
            <a:ext cx="6502400" cy="1143000"/>
          </a:xfrm>
        </p:spPr>
        <p:txBody>
          <a:bodyPr anchor="ctr">
            <a:normAutofit/>
          </a:bodyPr>
          <a:lstStyle/>
          <a:p>
            <a:r>
              <a:rPr lang="es-CL" sz="3200" b="1"/>
              <a:t>Convivencia Escolar</a:t>
            </a:r>
            <a:r>
              <a:rPr lang="es-CL" sz="3200"/>
              <a:t/>
            </a:r>
            <a:br>
              <a:rPr lang="es-CL" sz="3200"/>
            </a:br>
            <a:endParaRPr lang="es-CL" sz="320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endParaRPr lang="es-CL"/>
          </a:p>
          <a:p>
            <a:pPr marL="0" indent="0"/>
            <a:r>
              <a:rPr lang="es-CL"/>
              <a:t>Entendemos por convivencia escolar la interrelación entre los diferentes miembros de un establecimiento educacional, que tiene incidencia significativa en el desarrollo ético, socioafectivo e intelectual de alumnos y alumnas. </a:t>
            </a:r>
          </a:p>
          <a:p>
            <a:pPr marL="0" indent="0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1908175" y="620713"/>
            <a:ext cx="6861175" cy="1143000"/>
          </a:xfrm>
        </p:spPr>
        <p:txBody>
          <a:bodyPr anchor="ctr">
            <a:normAutofit/>
          </a:bodyPr>
          <a:lstStyle/>
          <a:p>
            <a:r>
              <a:rPr lang="es-ES" sz="3200" b="1" u="sng"/>
              <a:t>La Identidad Personal</a:t>
            </a:r>
            <a:r>
              <a:rPr lang="es-CL" sz="3200"/>
              <a:t/>
            </a:r>
            <a:br>
              <a:rPr lang="es-CL" sz="3200"/>
            </a:br>
            <a:endParaRPr lang="es-CL" sz="320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endParaRPr lang="es-CL"/>
          </a:p>
          <a:p>
            <a:pPr marL="0" indent="0"/>
            <a:r>
              <a:rPr lang="es-CL"/>
              <a:t>Cada ser humano es único en medio de semejantes que no son idénticos entre sí. </a:t>
            </a:r>
          </a:p>
          <a:p>
            <a:pPr marL="0" indent="0"/>
            <a:r>
              <a:rPr lang="es-CL"/>
              <a:t>«</a:t>
            </a:r>
            <a:r>
              <a:rPr lang="es-CL" b="1" i="1"/>
              <a:t>En este mundo cada persona representa algo nuevo, algo que nunca ha existido todavía, algo único y original</a:t>
            </a:r>
            <a:r>
              <a:rPr lang="es-CL"/>
              <a:t>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 idx="4294967295"/>
          </p:nvPr>
        </p:nvSpPr>
        <p:spPr>
          <a:xfrm>
            <a:off x="2051050" y="301625"/>
            <a:ext cx="6632575" cy="1143000"/>
          </a:xfrm>
        </p:spPr>
        <p:txBody>
          <a:bodyPr anchor="ctr"/>
          <a:lstStyle/>
          <a:p>
            <a:r>
              <a:rPr lang="es-CL"/>
              <a:t>Objetivo  General</a:t>
            </a:r>
          </a:p>
        </p:txBody>
      </p:sp>
      <p:sp>
        <p:nvSpPr>
          <p:cNvPr id="8195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s-CL" dirty="0"/>
              <a:t>Generar en los alumnos y alumnas de  la escuela Patricio Lynch la necesidad de reflexionar en torno a la propia configuración de las virtudes como medio de </a:t>
            </a:r>
            <a:r>
              <a:rPr lang="es-CL" dirty="0" smtClean="0"/>
              <a:t>superación las debilidades propias </a:t>
            </a:r>
            <a:r>
              <a:rPr lang="es-CL" dirty="0"/>
              <a:t>que cada uno de ellos y ellas son capaces de reconocerse a si mismos.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s-CL"/>
              <a:t>Diagnóstico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457200" y="1196975"/>
            <a:ext cx="8229600" cy="492918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s-CL" sz="2700"/>
          </a:p>
          <a:p>
            <a:pPr lvl="1">
              <a:lnSpc>
                <a:spcPct val="80000"/>
              </a:lnSpc>
            </a:pPr>
            <a:r>
              <a:rPr lang="es-CL" sz="2300">
                <a:latin typeface="Arial" charset="0"/>
              </a:rPr>
              <a:t>La totalidad de los Docentes reconoce en la realidad escuela, la ausencia en los grupos cursos de estructuras colectivas de soporte emocional y afectivo que garanticen una adecuada y pertinente validación del otro a partir del propio conocimiento y del respeto a la diversidad.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s-CL" sz="2100">
              <a:latin typeface="Arial" charset="0"/>
            </a:endParaRPr>
          </a:p>
          <a:p>
            <a:pPr lvl="1">
              <a:lnSpc>
                <a:spcPct val="80000"/>
              </a:lnSpc>
            </a:pPr>
            <a:r>
              <a:rPr lang="es-CL" sz="2300">
                <a:latin typeface="Arial" charset="0"/>
              </a:rPr>
              <a:t>Lo anterior, redunda en una estructura micro-social  desarticulada al interior de los cursos desde la configuración de los grupos en torno al afiatamiento esperado y requerido para establecer un adecuado clima de aula, propicio por lo demás, para el logro de los aprendizajes.</a:t>
            </a:r>
            <a:endParaRPr lang="es-CL" sz="210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es-CL" sz="27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s-CL"/>
              <a:t>CRONOGRAMA</a:t>
            </a:r>
          </a:p>
        </p:txBody>
      </p:sp>
      <p:sp>
        <p:nvSpPr>
          <p:cNvPr id="10243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628775"/>
            <a:ext cx="8207375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25082" y="642918"/>
            <a:ext cx="7790256" cy="602615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E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124</TotalTime>
  <Words>224</Words>
  <Application>Microsoft Office PowerPoint</Application>
  <PresentationFormat>Presentación en pantalla (4:3)</PresentationFormat>
  <Paragraphs>24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Eclipse</vt:lpstr>
      <vt:lpstr>ME  RECONOZCO, ME REPRESENTO Y ME VALIDO POR MEDIO DE MI…</vt:lpstr>
      <vt:lpstr>Antecedentes de base para la Actividad</vt:lpstr>
      <vt:lpstr>Intervención como acción artística sobre un espacio </vt:lpstr>
      <vt:lpstr>Convivencia Escolar </vt:lpstr>
      <vt:lpstr>La Identidad Personal </vt:lpstr>
      <vt:lpstr>Objetivo  General</vt:lpstr>
      <vt:lpstr>Diagnóstico</vt:lpstr>
      <vt:lpstr>CRONOGRAMA</vt:lpstr>
      <vt:lpstr>Diapositiva 9</vt:lpstr>
      <vt:lpstr>Diapositiva 10</vt:lpstr>
    </vt:vector>
  </TitlesOfParts>
  <Company>Luffi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Luffi</dc:creator>
  <cp:lastModifiedBy>Administrador</cp:lastModifiedBy>
  <cp:revision>23</cp:revision>
  <dcterms:created xsi:type="dcterms:W3CDTF">2011-05-24T22:17:19Z</dcterms:created>
  <dcterms:modified xsi:type="dcterms:W3CDTF">2011-06-02T14:13:30Z</dcterms:modified>
</cp:coreProperties>
</file>